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2" r:id="rId5"/>
    <p:sldMasterId id="2147483693" r:id="rId6"/>
    <p:sldMasterId id="2147483701" r:id="rId7"/>
  </p:sldMasterIdLst>
  <p:notesMasterIdLst>
    <p:notesMasterId r:id="rId22"/>
  </p:notesMasterIdLst>
  <p:handoutMasterIdLst>
    <p:handoutMasterId r:id="rId23"/>
  </p:handoutMasterIdLst>
  <p:sldIdLst>
    <p:sldId id="306" r:id="rId8"/>
    <p:sldId id="316" r:id="rId9"/>
    <p:sldId id="289" r:id="rId10"/>
    <p:sldId id="317" r:id="rId11"/>
    <p:sldId id="312" r:id="rId12"/>
    <p:sldId id="313" r:id="rId13"/>
    <p:sldId id="314" r:id="rId14"/>
    <p:sldId id="319" r:id="rId15"/>
    <p:sldId id="315" r:id="rId16"/>
    <p:sldId id="318" r:id="rId17"/>
    <p:sldId id="320" r:id="rId18"/>
    <p:sldId id="321" r:id="rId19"/>
    <p:sldId id="323" r:id="rId20"/>
    <p:sldId id="3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الكاتب" initials="ا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51F"/>
    <a:srgbClr val="C00066"/>
    <a:srgbClr val="D34D94"/>
    <a:srgbClr val="A9D7D9"/>
    <a:srgbClr val="93D3D9"/>
    <a:srgbClr val="AAD6FF"/>
    <a:srgbClr val="B2C8CD"/>
    <a:srgbClr val="CCD8D6"/>
    <a:srgbClr val="4F5945"/>
    <a:srgbClr val="732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9" autoAdjust="0"/>
    <p:restoredTop sz="94879" autoAdjust="0"/>
  </p:normalViewPr>
  <p:slideViewPr>
    <p:cSldViewPr snapToGrid="0">
      <p:cViewPr varScale="1">
        <p:scale>
          <a:sx n="65" d="100"/>
          <a:sy n="65" d="100"/>
        </p:scale>
        <p:origin x="10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4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19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8D3745-7905-4822-9168-A24C1DED8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7B8F1EA-9CE2-4B9A-9281-19C52EBA9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797C46-9B36-4601-9CD3-7371E957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AFCF28-C3D9-4211-9A91-12869668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8EC5AD-CD20-4F05-87FF-70F29860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66851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B78666-2EF0-45AD-9163-88859AE4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8D0E50-37DA-48C0-998D-52CB490FD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D83FFF-FC29-4E7E-B313-A41A4598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E6AFDE2-A1D8-4045-8540-2D8483DA6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5CE9AC-CBD3-4C8D-AC9C-4498FA09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56416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221D3A-AA83-45CC-8081-A4CBCEEF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4D1D62-822D-484D-AA0C-E0B76C5B7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C16065E-B695-492F-B1BE-F39E1A19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6A27EE-73E8-416E-A657-7A3C6C6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A409A3-AE30-4BC1-BB47-A3A24CC93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7621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48F559-B287-4CE0-801C-D5E66004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F287ED-6488-4D38-B8EA-8DA2B00D5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E02AA92-33A9-4CBB-A6F8-29F87CE0D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8EB402E-0BEA-4E76-A841-2BA96630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A5D9AFF-FA57-4FBC-995F-2AA7CDC0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23A51B-1309-4179-9916-7AA2BFB9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35815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28AA24-73FC-4897-B0AD-B5C96584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ADF44E-0FFF-45C3-95B5-A267B8099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61D0663-0912-42F4-9B64-B2A8ACDA1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1CB2902-0601-45DE-8448-FB0086723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F217620-BB14-4286-B7B4-DD0FEB98B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D67B223-3535-4302-A551-06B8BDC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6CA0903-2AC9-4CA3-9DB0-55F9D426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B66624C-54EB-41F9-B754-4AA3231D9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51578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6F4C2F-5851-495F-BCB5-3B721A4F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8B69D28-3358-4A22-B583-1474E330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922A91A-BBA2-42F2-989A-AB9CA46B3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ED993B1-D5FB-485A-8B89-931D7B05F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3865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2541702-953C-4A1E-A7BC-2AB85F7F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6A19DC9-3D74-4D34-A64D-4C60E941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E82FE87-1891-43DC-B163-9A272069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26343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692427-4BEB-445C-8B41-EBB2F4D9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390FB72-99D6-4D62-BDF8-1ABA05B68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FA8820A-5B76-4E21-99FE-B09E22DE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9A1B332-B98C-420C-BFEB-48A660F42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940DB42-71E6-49CE-883D-C6325CC5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63E342-A979-48BF-B3F4-9A30FAA3D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76392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31F3CD-96E5-47E9-9A1A-263B44FDF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09DC9C-7656-4B81-BC48-98A6F2C02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DB0175E-99CB-48B1-A5D3-3D7876D6F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F0113B3-50AB-46B9-8A0C-DAB3BADB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EA7BBA6-2E37-4991-BB32-92C0CAB7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F9EC7D-EDEF-4237-9409-1B2DD03D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96955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A401D7-BA60-4DCA-97EF-784E1D03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ACFAE8D-4BCA-46B0-9024-76F12AB0A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EA5608-BD7C-4058-BED7-FB51A3B2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A22E9D-8DF2-4666-B563-AF65B8AA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BFF145-E29C-4023-851C-66B80D23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55107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4EC8512-22F4-4629-BCCA-D6F1F537A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81F7E51-AA4E-4FBE-970A-61C439433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DFE5B0E-1DA3-4BA8-9218-1B60D821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AD587-4A07-4970-82D4-CDD976434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8B389D-9753-4078-8F24-890C3BA5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719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C862DB-BD98-4CB8-8E25-3E4A0593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9D88007-5370-4F1F-A739-F0D72C44F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4FC0C5-AB22-4C6F-994D-047EA4A84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2057-D315-470F-8415-98187C24AB4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93AD52-CD5F-49E5-BCD5-9967A42AA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5DFB0E-69EA-4620-A23A-003F3096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E332-A8F2-47CA-9710-CF7061B8C24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7011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11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mathigon.org/polypad/ESrftawjpj9zg" TargetMode="External"/><Relationship Id="rId7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5" y="1579779"/>
            <a:ext cx="4224657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036970" y="1901249"/>
            <a:ext cx="7854531" cy="2819400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400" b="1" spc="0" dirty="0">
                <a:solidFill>
                  <a:srgbClr val="FF0000"/>
                </a:solidFill>
                <a:cs typeface="+mn-cs"/>
              </a:rPr>
              <a:t>(8-</a:t>
            </a:r>
            <a:r>
              <a:rPr lang="ar-KW" sz="4400" spc="0" dirty="0">
                <a:solidFill>
                  <a:srgbClr val="FF0000"/>
                </a:solidFill>
                <a:cs typeface="+mn-cs"/>
              </a:rPr>
              <a:t>4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): رسم المثلث بمعلومية أطوال أضلاعه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- الحصة الأولى</a:t>
            </a: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br>
              <a:rPr lang="ar-KW" sz="4400" b="1" spc="0" dirty="0">
                <a:solidFill>
                  <a:srgbClr val="FF0000"/>
                </a:solidFill>
                <a:cs typeface="+mn-cs"/>
              </a:rPr>
            </a:b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400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400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3787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102576"/>
            <a:ext cx="1620658" cy="130492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0C443C-00FC-9BC2-A35A-AE3D1505F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28" y="154196"/>
            <a:ext cx="1719543" cy="12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DFA3C-CD42-8AD2-0877-F5EF86E07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6" t="24817" r="11757" b="38290"/>
          <a:stretch/>
        </p:blipFill>
        <p:spPr>
          <a:xfrm>
            <a:off x="717706" y="2207418"/>
            <a:ext cx="10756587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72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D13333-583C-0AF1-00AA-73EC3C34D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6"/>
          <a:stretch/>
        </p:blipFill>
        <p:spPr>
          <a:xfrm>
            <a:off x="556022" y="557212"/>
            <a:ext cx="11079956" cy="574357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28201-5CE2-B10B-85FC-467C112B2515}"/>
              </a:ext>
            </a:extLst>
          </p:cNvPr>
          <p:cNvSpPr txBox="1"/>
          <p:nvPr/>
        </p:nvSpPr>
        <p:spPr>
          <a:xfrm>
            <a:off x="707232" y="692944"/>
            <a:ext cx="2093119" cy="707886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2"/>
                </a:solidFill>
              </a:rPr>
              <a:t>صفحة 85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540429-151B-AB9E-B221-9AD540F5DD3B}"/>
              </a:ext>
            </a:extLst>
          </p:cNvPr>
          <p:cNvGrpSpPr/>
          <p:nvPr/>
        </p:nvGrpSpPr>
        <p:grpSpPr>
          <a:xfrm>
            <a:off x="3862387" y="1739451"/>
            <a:ext cx="4467226" cy="4376839"/>
            <a:chOff x="3736179" y="1746595"/>
            <a:chExt cx="4467226" cy="43768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A08C7F-5B17-EDDF-9AE1-24036959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7631" y="1746595"/>
              <a:ext cx="4186238" cy="40279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05820D-0A27-FA5E-B4A3-2841CC8FBD0D}"/>
                </a:ext>
              </a:extLst>
            </p:cNvPr>
            <p:cNvSpPr txBox="1"/>
            <p:nvPr/>
          </p:nvSpPr>
          <p:spPr>
            <a:xfrm>
              <a:off x="7493793" y="5010654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ل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5D36A4-52C0-6CA5-4F8B-E60D00D231D2}"/>
                </a:ext>
              </a:extLst>
            </p:cNvPr>
            <p:cNvSpPr txBox="1"/>
            <p:nvPr/>
          </p:nvSpPr>
          <p:spPr>
            <a:xfrm>
              <a:off x="3736179" y="5010655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ن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7A700F-87F0-0947-97EB-1B2B98A9B96A}"/>
                </a:ext>
              </a:extLst>
            </p:cNvPr>
            <p:cNvSpPr txBox="1"/>
            <p:nvPr/>
          </p:nvSpPr>
          <p:spPr>
            <a:xfrm>
              <a:off x="5741194" y="1803112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هـ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DFB6C5-D469-3702-0FEF-2F77FE83A55D}"/>
                </a:ext>
              </a:extLst>
            </p:cNvPr>
            <p:cNvSpPr txBox="1"/>
            <p:nvPr/>
          </p:nvSpPr>
          <p:spPr>
            <a:xfrm>
              <a:off x="5303043" y="5538659"/>
              <a:ext cx="158591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3,5 سم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B0E353-A813-04E6-D9BF-44D83FFEE732}"/>
                </a:ext>
              </a:extLst>
            </p:cNvPr>
            <p:cNvSpPr txBox="1"/>
            <p:nvPr/>
          </p:nvSpPr>
          <p:spPr>
            <a:xfrm rot="18039671">
              <a:off x="4155280" y="3468174"/>
              <a:ext cx="158591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3,5 سم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3E52EB-632A-4E6C-6767-168A34560DE5}"/>
                </a:ext>
              </a:extLst>
            </p:cNvPr>
            <p:cNvSpPr txBox="1"/>
            <p:nvPr/>
          </p:nvSpPr>
          <p:spPr>
            <a:xfrm rot="3804112">
              <a:off x="6439167" y="3986992"/>
              <a:ext cx="1585914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3,5 سم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73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D13333-583C-0AF1-00AA-73EC3C34D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5" r="11"/>
          <a:stretch/>
        </p:blipFill>
        <p:spPr>
          <a:xfrm>
            <a:off x="556022" y="535781"/>
            <a:ext cx="11079956" cy="574357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28201-5CE2-B10B-85FC-467C112B2515}"/>
              </a:ext>
            </a:extLst>
          </p:cNvPr>
          <p:cNvSpPr txBox="1"/>
          <p:nvPr/>
        </p:nvSpPr>
        <p:spPr>
          <a:xfrm>
            <a:off x="657226" y="671514"/>
            <a:ext cx="1771649" cy="646331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</a:rPr>
              <a:t>صفحة 84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4F33BC-4DE3-2728-EA46-9956BF02A181}"/>
              </a:ext>
            </a:extLst>
          </p:cNvPr>
          <p:cNvGrpSpPr/>
          <p:nvPr/>
        </p:nvGrpSpPr>
        <p:grpSpPr>
          <a:xfrm>
            <a:off x="3917155" y="1987543"/>
            <a:ext cx="4393406" cy="3690126"/>
            <a:chOff x="3917155" y="1987543"/>
            <a:chExt cx="4393406" cy="36901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A08C7F-5B17-EDDF-9AE1-240369598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917155" y="1987543"/>
              <a:ext cx="4186238" cy="36041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05820D-0A27-FA5E-B4A3-2841CC8FBD0D}"/>
                </a:ext>
              </a:extLst>
            </p:cNvPr>
            <p:cNvSpPr txBox="1"/>
            <p:nvPr/>
          </p:nvSpPr>
          <p:spPr>
            <a:xfrm>
              <a:off x="7600949" y="4803485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ص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5D36A4-52C0-6CA5-4F8B-E60D00D231D2}"/>
                </a:ext>
              </a:extLst>
            </p:cNvPr>
            <p:cNvSpPr txBox="1"/>
            <p:nvPr/>
          </p:nvSpPr>
          <p:spPr>
            <a:xfrm>
              <a:off x="4061220" y="4803486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ع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7A700F-87F0-0947-97EB-1B2B98A9B96A}"/>
                </a:ext>
              </a:extLst>
            </p:cNvPr>
            <p:cNvSpPr txBox="1"/>
            <p:nvPr/>
          </p:nvSpPr>
          <p:spPr>
            <a:xfrm>
              <a:off x="5741194" y="2538918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س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4CB11C8-88AD-D4D6-AEB7-DA627D3A6D2F}"/>
                </a:ext>
              </a:extLst>
            </p:cNvPr>
            <p:cNvSpPr txBox="1"/>
            <p:nvPr/>
          </p:nvSpPr>
          <p:spPr>
            <a:xfrm>
              <a:off x="5514676" y="5092894"/>
              <a:ext cx="1162647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4 سم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0A7A8B-9CFC-1F23-4B20-AE1701E62623}"/>
                </a:ext>
              </a:extLst>
            </p:cNvPr>
            <p:cNvSpPr txBox="1"/>
            <p:nvPr/>
          </p:nvSpPr>
          <p:spPr>
            <a:xfrm rot="18546464">
              <a:off x="4524970" y="3704146"/>
              <a:ext cx="1162647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3 سم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23B43D-3B2C-3D91-E822-68F2E30F2613}"/>
                </a:ext>
              </a:extLst>
            </p:cNvPr>
            <p:cNvSpPr txBox="1"/>
            <p:nvPr/>
          </p:nvSpPr>
          <p:spPr>
            <a:xfrm rot="3046036">
              <a:off x="6596700" y="3750391"/>
              <a:ext cx="1162647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3 سم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59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BA1D02-C522-6281-6994-2EB7B55F9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3" t="9440" r="33397" b="24482"/>
          <a:stretch/>
        </p:blipFill>
        <p:spPr>
          <a:xfrm>
            <a:off x="4149328" y="450056"/>
            <a:ext cx="3893344" cy="1250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949148D-68FE-7484-7EA7-F5C61672E1E5}"/>
              </a:ext>
            </a:extLst>
          </p:cNvPr>
          <p:cNvGrpSpPr/>
          <p:nvPr/>
        </p:nvGrpSpPr>
        <p:grpSpPr>
          <a:xfrm>
            <a:off x="4469605" y="2886109"/>
            <a:ext cx="4224338" cy="3971891"/>
            <a:chOff x="3921917" y="1888836"/>
            <a:chExt cx="4224338" cy="397189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B10485-6C54-0D3C-1D2F-8DCA81387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252912" y="1888836"/>
              <a:ext cx="3686175" cy="35089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6CD97E-8B4A-7B11-97DF-DA39F2CEB401}"/>
                </a:ext>
              </a:extLst>
            </p:cNvPr>
            <p:cNvSpPr txBox="1"/>
            <p:nvPr/>
          </p:nvSpPr>
          <p:spPr>
            <a:xfrm>
              <a:off x="7436643" y="4932074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1951F"/>
                  </a:solidFill>
                </a:rPr>
                <a:t>س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A7DE8F-6F87-9E74-6E7A-9E2D8886854E}"/>
                </a:ext>
              </a:extLst>
            </p:cNvPr>
            <p:cNvSpPr txBox="1"/>
            <p:nvPr/>
          </p:nvSpPr>
          <p:spPr>
            <a:xfrm>
              <a:off x="3921917" y="4932074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1951F"/>
                  </a:solidFill>
                </a:rPr>
                <a:t>ص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ED8996-FA49-E19A-5FDE-EDD16482C107}"/>
                </a:ext>
              </a:extLst>
            </p:cNvPr>
            <p:cNvSpPr txBox="1"/>
            <p:nvPr/>
          </p:nvSpPr>
          <p:spPr>
            <a:xfrm>
              <a:off x="5664991" y="2024568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1951F"/>
                  </a:solidFill>
                </a:rPr>
                <a:t>ع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87034A-5A93-8880-27A3-8DD63EA36C37}"/>
                </a:ext>
              </a:extLst>
            </p:cNvPr>
            <p:cNvSpPr txBox="1"/>
            <p:nvPr/>
          </p:nvSpPr>
          <p:spPr>
            <a:xfrm>
              <a:off x="5499496" y="5275952"/>
              <a:ext cx="1193005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/>
                <a:t>5 سم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6DD2BB-7793-24D9-E833-DD3260DF9B01}"/>
                </a:ext>
              </a:extLst>
            </p:cNvPr>
            <p:cNvSpPr txBox="1"/>
            <p:nvPr/>
          </p:nvSpPr>
          <p:spPr>
            <a:xfrm rot="17930868">
              <a:off x="4427936" y="3650261"/>
              <a:ext cx="1193005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/>
                <a:t>5 سم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CE3D5A-F7BA-0DEC-D8CF-5CE417FD02C1}"/>
                </a:ext>
              </a:extLst>
            </p:cNvPr>
            <p:cNvSpPr txBox="1"/>
            <p:nvPr/>
          </p:nvSpPr>
          <p:spPr>
            <a:xfrm rot="3584365">
              <a:off x="6649145" y="3840879"/>
              <a:ext cx="1193005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/>
                <a:t>5 سم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F755257-0EC5-5DFA-92AD-9273AD8AC159}"/>
              </a:ext>
            </a:extLst>
          </p:cNvPr>
          <p:cNvSpPr txBox="1"/>
          <p:nvPr/>
        </p:nvSpPr>
        <p:spPr>
          <a:xfrm>
            <a:off x="902493" y="2472383"/>
            <a:ext cx="103870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/>
              <a:t>ارسمي المثلث  أ ب جـ  متطابق الأضلاع والذي طول ضلعه  =  5 سم.</a:t>
            </a:r>
          </a:p>
        </p:txBody>
      </p:sp>
    </p:spTree>
    <p:extLst>
      <p:ext uri="{BB962C8B-B14F-4D97-AF65-F5344CB8AC3E}">
        <p14:creationId xmlns:p14="http://schemas.microsoft.com/office/powerpoint/2010/main" val="170747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FB9AF-80D8-CAE1-586E-193BB2767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707606"/>
            <a:ext cx="9884664" cy="1678782"/>
          </a:xfrm>
        </p:spPr>
        <p:txBody>
          <a:bodyPr anchor="ctr">
            <a:normAutofit/>
          </a:bodyPr>
          <a:lstStyle/>
          <a:p>
            <a:pPr rtl="1"/>
            <a:r>
              <a:rPr lang="ar-KW" sz="80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364497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E08B27-7885-7CF0-4B59-325C013F0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5" t="19559" r="16651" b="37018"/>
          <a:stretch/>
        </p:blipFill>
        <p:spPr>
          <a:xfrm>
            <a:off x="2400711" y="1832372"/>
            <a:ext cx="7390578" cy="31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86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AA0853-A99B-4FF2-AF18-45336C6D9670}"/>
              </a:ext>
            </a:extLst>
          </p:cNvPr>
          <p:cNvSpPr/>
          <p:nvPr/>
        </p:nvSpPr>
        <p:spPr>
          <a:xfrm>
            <a:off x="1259032" y="1186212"/>
            <a:ext cx="9673936" cy="4987636"/>
          </a:xfrm>
          <a:prstGeom prst="roundRect">
            <a:avLst/>
          </a:prstGeom>
          <a:solidFill>
            <a:srgbClr val="FFFFFF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3C982A6-9D5C-4BE6-918C-A31143F30747}"/>
              </a:ext>
            </a:extLst>
          </p:cNvPr>
          <p:cNvSpPr/>
          <p:nvPr/>
        </p:nvSpPr>
        <p:spPr>
          <a:xfrm>
            <a:off x="7697557" y="1433454"/>
            <a:ext cx="2647272" cy="1984665"/>
          </a:xfrm>
          <a:prstGeom prst="roundRect">
            <a:avLst/>
          </a:prstGeom>
          <a:blipFill>
            <a:blip r:embed="rId3">
              <a:alphaModFix amt="80000"/>
            </a:blip>
            <a:stretch>
              <a:fillRect l="-324217" t="-77711" r="-28655" b="-17771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AA4E76B-15E8-49B1-B921-B372DB1F9A77}"/>
              </a:ext>
            </a:extLst>
          </p:cNvPr>
          <p:cNvSpPr/>
          <p:nvPr/>
        </p:nvSpPr>
        <p:spPr>
          <a:xfrm>
            <a:off x="1847171" y="4775030"/>
            <a:ext cx="2647272" cy="1271155"/>
          </a:xfrm>
          <a:prstGeom prst="roundRect">
            <a:avLst/>
          </a:prstGeom>
          <a:solidFill>
            <a:schemeClr val="accent6">
              <a:lumMod val="75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 الضلعين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ACC068A-676F-4C9B-8633-0CAA338A4522}"/>
              </a:ext>
            </a:extLst>
          </p:cNvPr>
          <p:cNvSpPr/>
          <p:nvPr/>
        </p:nvSpPr>
        <p:spPr>
          <a:xfrm>
            <a:off x="4714348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5630" t="-97823" r="-112690" b="-20988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CA709E0-460D-4F5F-81C4-AD8BF71A411D}"/>
              </a:ext>
            </a:extLst>
          </p:cNvPr>
          <p:cNvSpPr/>
          <p:nvPr/>
        </p:nvSpPr>
        <p:spPr>
          <a:xfrm>
            <a:off x="1847171" y="1433454"/>
            <a:ext cx="2647272" cy="1984665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1600" t="-78884" r="-311882" b="-17888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9884E61-9E08-454D-B5F2-4536D76E8C4F}"/>
              </a:ext>
            </a:extLst>
          </p:cNvPr>
          <p:cNvSpPr/>
          <p:nvPr/>
        </p:nvSpPr>
        <p:spPr>
          <a:xfrm>
            <a:off x="4772364" y="4775029"/>
            <a:ext cx="2647272" cy="127115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مختلف الأضلاع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88AF557-C19F-40D1-8BAB-AF0F09E50757}"/>
              </a:ext>
            </a:extLst>
          </p:cNvPr>
          <p:cNvSpPr/>
          <p:nvPr/>
        </p:nvSpPr>
        <p:spPr>
          <a:xfrm>
            <a:off x="7697557" y="4775029"/>
            <a:ext cx="2647272" cy="127115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متطابق الأضلاع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FD1B4-3B96-F88E-31B4-6376292237C2}"/>
              </a:ext>
            </a:extLst>
          </p:cNvPr>
          <p:cNvSpPr txBox="1"/>
          <p:nvPr/>
        </p:nvSpPr>
        <p:spPr>
          <a:xfrm>
            <a:off x="3592850" y="275274"/>
            <a:ext cx="5428343" cy="769441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صل كل شكل بما يناسبه</a:t>
            </a:r>
          </a:p>
        </p:txBody>
      </p:sp>
    </p:spTree>
    <p:extLst>
      <p:ext uri="{BB962C8B-B14F-4D97-AF65-F5344CB8AC3E}">
        <p14:creationId xmlns:p14="http://schemas.microsoft.com/office/powerpoint/2010/main" val="25417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48502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4232 -0.18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23463 -0.185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3D3A69-B4A1-1BCD-133D-10A43C1D2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3" t="19891" r="11054" b="31571"/>
          <a:stretch/>
        </p:blipFill>
        <p:spPr>
          <a:xfrm>
            <a:off x="1028121" y="1978818"/>
            <a:ext cx="10135757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9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5s.com-طريقة رسم المثلث اذا علمت أطوال أضلاعه">
            <a:hlinkClick r:id="" action="ppaction://media"/>
            <a:extLst>
              <a:ext uri="{FF2B5EF4-FFF2-40B4-BE49-F238E27FC236}">
                <a16:creationId xmlns:a16="http://schemas.microsoft.com/office/drawing/2014/main" id="{35D5CE64-F891-5DA6-D52D-94D6CD323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D314C1-463C-4922-337A-2461389EC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252412"/>
            <a:ext cx="10420350" cy="635317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DC76D87-733C-9A3C-A81E-86DA05A75038}"/>
              </a:ext>
            </a:extLst>
          </p:cNvPr>
          <p:cNvGrpSpPr/>
          <p:nvPr/>
        </p:nvGrpSpPr>
        <p:grpSpPr>
          <a:xfrm>
            <a:off x="10010757" y="5364920"/>
            <a:ext cx="1350185" cy="1107318"/>
            <a:chOff x="5110145" y="3243226"/>
            <a:chExt cx="1350185" cy="1107318"/>
          </a:xfrm>
        </p:grpSpPr>
        <p:pic>
          <p:nvPicPr>
            <p:cNvPr id="8" name="Graphic 7" descr="Pencil outline">
              <a:hlinkClick r:id="rId3"/>
              <a:extLst>
                <a:ext uri="{FF2B5EF4-FFF2-40B4-BE49-F238E27FC236}">
                  <a16:creationId xmlns:a16="http://schemas.microsoft.com/office/drawing/2014/main" id="{43E9AE69-67EA-9B3C-A4DF-92B622F18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220404">
              <a:off x="5545930" y="3436144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Ruler outline">
              <a:hlinkClick r:id="rId3"/>
              <a:extLst>
                <a:ext uri="{FF2B5EF4-FFF2-40B4-BE49-F238E27FC236}">
                  <a16:creationId xmlns:a16="http://schemas.microsoft.com/office/drawing/2014/main" id="{34CEA0E1-3DAB-98D5-B9E2-04619444D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054588">
              <a:off x="5110145" y="3243226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2FCC865-5079-6EB0-7D53-2131B93AD845}"/>
              </a:ext>
            </a:extLst>
          </p:cNvPr>
          <p:cNvSpPr txBox="1"/>
          <p:nvPr/>
        </p:nvSpPr>
        <p:spPr>
          <a:xfrm>
            <a:off x="1007269" y="364332"/>
            <a:ext cx="2093119" cy="707886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2"/>
                </a:solidFill>
              </a:rPr>
              <a:t>صفحة 83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AB4200-3216-F260-E520-86A13476A9CB}"/>
              </a:ext>
            </a:extLst>
          </p:cNvPr>
          <p:cNvGrpSpPr/>
          <p:nvPr/>
        </p:nvGrpSpPr>
        <p:grpSpPr>
          <a:xfrm>
            <a:off x="3983831" y="1787849"/>
            <a:ext cx="4224338" cy="4227189"/>
            <a:chOff x="3921917" y="1633538"/>
            <a:chExt cx="4224338" cy="42271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9C7ACB-2640-1C4D-EA28-18525E78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2912" y="1633538"/>
              <a:ext cx="3686175" cy="40195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31BE3C-FB38-6560-5297-B893248D1EDB}"/>
                </a:ext>
              </a:extLst>
            </p:cNvPr>
            <p:cNvSpPr txBox="1"/>
            <p:nvPr/>
          </p:nvSpPr>
          <p:spPr>
            <a:xfrm>
              <a:off x="7436643" y="4932074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س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B7B96A-CC61-1A76-D183-19502DF38840}"/>
                </a:ext>
              </a:extLst>
            </p:cNvPr>
            <p:cNvSpPr txBox="1"/>
            <p:nvPr/>
          </p:nvSpPr>
          <p:spPr>
            <a:xfrm>
              <a:off x="3921917" y="4932074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ص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D24D00-5056-5776-9E17-5D8AA1812006}"/>
                </a:ext>
              </a:extLst>
            </p:cNvPr>
            <p:cNvSpPr txBox="1"/>
            <p:nvPr/>
          </p:nvSpPr>
          <p:spPr>
            <a:xfrm>
              <a:off x="5664991" y="2024568"/>
              <a:ext cx="70961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C00066"/>
                  </a:solidFill>
                </a:rPr>
                <a:t>ع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0F98E6-8714-9178-CBD7-8AFE76DD3D03}"/>
                </a:ext>
              </a:extLst>
            </p:cNvPr>
            <p:cNvSpPr txBox="1"/>
            <p:nvPr/>
          </p:nvSpPr>
          <p:spPr>
            <a:xfrm>
              <a:off x="5499496" y="5275952"/>
              <a:ext cx="1193005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3 سم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411C53-D62D-B275-7A7D-C09364AA0CC8}"/>
                </a:ext>
              </a:extLst>
            </p:cNvPr>
            <p:cNvSpPr txBox="1"/>
            <p:nvPr/>
          </p:nvSpPr>
          <p:spPr>
            <a:xfrm rot="17930868">
              <a:off x="4427936" y="3650261"/>
              <a:ext cx="1193005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3 سم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855BA8-17CA-9E48-EE31-9563AC38C7F2}"/>
                </a:ext>
              </a:extLst>
            </p:cNvPr>
            <p:cNvSpPr txBox="1"/>
            <p:nvPr/>
          </p:nvSpPr>
          <p:spPr>
            <a:xfrm rot="3584365">
              <a:off x="6649145" y="3840879"/>
              <a:ext cx="1193005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00B0F0"/>
                  </a:solidFill>
                </a:rPr>
                <a:t>3 سم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82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7F5C475-47AD-432E-9A10-9421DF1AA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915FD3-F777-4046-A12C-BE3860E324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84BFC8-02DA-464F-AE97-4951BE47415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TM56410444</Template>
  <TotalTime>0</TotalTime>
  <Words>110</Words>
  <Application>Microsoft Office PowerPoint</Application>
  <PresentationFormat>شاشة عريضة</PresentationFormat>
  <Paragraphs>39</Paragraphs>
  <Slides>14</Slides>
  <Notes>0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14</vt:i4>
      </vt:variant>
    </vt:vector>
  </HeadingPairs>
  <TitlesOfParts>
    <vt:vector size="30" baseType="lpstr">
      <vt:lpstr>Meiryo</vt:lpstr>
      <vt:lpstr>A Soraya</vt:lpstr>
      <vt:lpstr>Afsaneh Font</vt:lpstr>
      <vt:lpstr>Arial</vt:lpstr>
      <vt:lpstr>Baskerville</vt:lpstr>
      <vt:lpstr>Calibri</vt:lpstr>
      <vt:lpstr>Calibri Light</vt:lpstr>
      <vt:lpstr>Gill Sans Light</vt:lpstr>
      <vt:lpstr>Gill Sans MT</vt:lpstr>
      <vt:lpstr>Gill Sans Nova</vt:lpstr>
      <vt:lpstr>Gill Sans Nova Light</vt:lpstr>
      <vt:lpstr>Sakkal Majalla</vt:lpstr>
      <vt:lpstr>Office Theme</vt:lpstr>
      <vt:lpstr>1_Office Theme</vt:lpstr>
      <vt:lpstr>3_Office Theme</vt:lpstr>
      <vt:lpstr>نسق Office</vt:lpstr>
      <vt:lpstr>(8-4): رسم المثلث بمعلومية أطوال أضلاعه - الحصة الأولى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2022-07-27T06:38:31Z</dcterms:created>
  <dcterms:modified xsi:type="dcterms:W3CDTF">2023-05-30T16:31:09Z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